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1" r:id="rId2"/>
    <p:sldId id="277" r:id="rId3"/>
    <p:sldId id="27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80F"/>
    <a:srgbClr val="CBB0C5"/>
    <a:srgbClr val="C6D6DF"/>
    <a:srgbClr val="65707C"/>
    <a:srgbClr val="64717C"/>
    <a:srgbClr val="A6A4BC"/>
    <a:srgbClr val="758976"/>
    <a:srgbClr val="ECD6BD"/>
    <a:srgbClr val="63AAAE"/>
    <a:srgbClr val="4E3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/>
    <p:restoredTop sz="94709"/>
  </p:normalViewPr>
  <p:slideViewPr>
    <p:cSldViewPr snapToGrid="0" snapToObjects="1">
      <p:cViewPr varScale="1">
        <p:scale>
          <a:sx n="73" d="100"/>
          <a:sy n="73" d="100"/>
        </p:scale>
        <p:origin x="3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4F9D9A-AC5A-7A4C-A8AD-B466E6003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46" y="212271"/>
            <a:ext cx="6427107" cy="94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6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5272160-F063-F848-A0D8-D12CD588D906}" type="datetimeFigureOut">
              <a:rPr lang="en-BE" smtClean="0"/>
              <a:t>1/7/25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1A6C854-6560-8D41-B955-32B2E4511E8D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877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5272160-F063-F848-A0D8-D12CD588D906}" type="datetimeFigureOut">
              <a:rPr lang="en-BE" smtClean="0"/>
              <a:t>1/7/25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1A6C854-6560-8D41-B955-32B2E4511E8D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90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62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42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5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81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5272160-F063-F848-A0D8-D12CD588D906}" type="datetimeFigureOut">
              <a:rPr lang="en-BE" smtClean="0"/>
              <a:t>1/7/25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1A6C854-6560-8D41-B955-32B2E4511E8D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8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5272160-F063-F848-A0D8-D12CD588D906}" type="datetimeFigureOut">
              <a:rPr lang="en-BE" smtClean="0"/>
              <a:t>1/7/25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1A6C854-6560-8D41-B955-32B2E4511E8D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499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5272160-F063-F848-A0D8-D12CD588D906}" type="datetimeFigureOut">
              <a:rPr lang="en-BE" smtClean="0"/>
              <a:t>1/7/25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1A6C854-6560-8D41-B955-32B2E4511E8D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6511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65272160-F063-F848-A0D8-D12CD588D906}" type="datetimeFigureOut">
              <a:rPr lang="en-BE" smtClean="0"/>
              <a:t>1/7/25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1A6C854-6560-8D41-B955-32B2E4511E8D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406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0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6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22210F4-8F90-4D4C-A2CF-2EA713DA3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13" y="3976013"/>
            <a:ext cx="810000" cy="900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5CF314-C00C-8E43-845E-AC49DE28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09" y="3969822"/>
            <a:ext cx="970000" cy="9000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969E584-B1FD-954C-A4E5-BBAC8F87D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512" y="8644816"/>
            <a:ext cx="895000" cy="900000"/>
          </a:xfrm>
          <a:prstGeom prst="rect">
            <a:avLst/>
          </a:prstGeom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D37AEF4A-9F4B-D64B-AC6B-E59C20449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914" y="8631923"/>
            <a:ext cx="810000" cy="900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3801537-A240-9F44-817B-5B0780369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000" y="8644816"/>
            <a:ext cx="815000" cy="900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411F21-9A34-A349-A293-1D4E7ABFE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1289" y="7483618"/>
            <a:ext cx="810000" cy="900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8DE06C-6ABF-8043-A856-2EDD83C5E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289" y="6311902"/>
            <a:ext cx="835000" cy="900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7A1CCDC-813A-9B48-94F9-821A4E7086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066" y="7486583"/>
            <a:ext cx="940000" cy="900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91B2B612-16AE-C948-AEF6-541204F2BB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374" y="7479634"/>
            <a:ext cx="935196" cy="900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9A8ED8-1958-434C-8161-58969A682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2269" y="8645666"/>
            <a:ext cx="940223" cy="900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3180085-5CF8-FD4A-BF0C-5DF0C00157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9837" y="7483034"/>
            <a:ext cx="814525" cy="9000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B3EFBC1-706D-F94E-A6FF-23619641C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6598" y="6311902"/>
            <a:ext cx="960335" cy="900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ECA6F77-76FB-034D-833B-F925B53015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48789" y="6311902"/>
            <a:ext cx="975600" cy="900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36AAA2-74AC-9A42-B631-56DD465ADA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0652" y="3990698"/>
            <a:ext cx="810000" cy="900000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FDAE770A-7D56-D143-875E-777452764B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6512" y="3990698"/>
            <a:ext cx="810000" cy="900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AA3677F-F8D5-974B-BFD1-078FD10731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6512" y="5136038"/>
            <a:ext cx="880000" cy="900000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7366FA50-81A6-E848-99A7-E93801E46C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00914" y="5136038"/>
            <a:ext cx="820000" cy="90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308F90-2D21-8E48-8E36-81B7480B02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4000" y="5140770"/>
            <a:ext cx="825000" cy="9000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DC45BA2-E3A1-D744-A141-8ED7BEF6BCE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31504" y="5140770"/>
            <a:ext cx="840000" cy="9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EF9718-5085-2D43-920E-64349FF0325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02227" y="2804640"/>
            <a:ext cx="845000" cy="9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8A717A-7CD9-7F4A-BB89-DE3317CB2EC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83152" y="2804640"/>
            <a:ext cx="945000" cy="90000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E094BD9-8C9A-3841-AAF5-64D4D5EC37D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58798" y="2804640"/>
            <a:ext cx="950279" cy="900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36A52692-61A4-E649-B019-E123D1D107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84600" y="2807006"/>
            <a:ext cx="825000" cy="9000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C95FFCA-8054-9E40-8149-8609A40BA02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16512" y="1612357"/>
            <a:ext cx="960000" cy="90000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3E1B523-0487-884B-A4A7-1FCBC6FF582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08152" y="1638941"/>
            <a:ext cx="895000" cy="90000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450A774-52A8-7941-A04A-9A7B861FF47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6374" y="1638941"/>
            <a:ext cx="945251" cy="900000"/>
          </a:xfrm>
          <a:prstGeom prst="rect">
            <a:avLst/>
          </a:prstGeom>
        </p:spPr>
      </p:pic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id="{FACF071D-7A00-9B41-B086-F1071560D7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59687" y="1640124"/>
            <a:ext cx="814525" cy="900000"/>
          </a:xfrm>
          <a:prstGeom prst="rect">
            <a:avLst/>
          </a:prstGeom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376B18DA-3906-5E46-B490-7EC9B7539CC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6317" y="8647366"/>
            <a:ext cx="920000" cy="90000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9B9865E-836A-264B-8BB6-647CE2D838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5475" y="7479634"/>
            <a:ext cx="810000" cy="900000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78723AAD-D95C-6549-AB77-40543718292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1711" y="6311902"/>
            <a:ext cx="889944" cy="900000"/>
          </a:xfrm>
          <a:prstGeom prst="rect">
            <a:avLst/>
          </a:prstGeom>
        </p:spPr>
      </p:pic>
      <p:pic>
        <p:nvPicPr>
          <p:cNvPr id="33" name="Picture 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41E6FF-E54F-D348-856C-4829E53A459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51711" y="5144170"/>
            <a:ext cx="930000" cy="90000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667707DC-8A47-364C-A098-5C2DFDE1377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51711" y="3976438"/>
            <a:ext cx="840000" cy="90000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3B45B715-3B1E-7E49-BA43-627DAA5A6F6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1711" y="2808706"/>
            <a:ext cx="810000" cy="90000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9B6ACD4D-96C1-D54D-B62E-CB66CCF3C95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51711" y="1640974"/>
            <a:ext cx="829213" cy="900000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9D5DFEE7-0DC9-5D4A-98AF-0940FC4E437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86736" y="473242"/>
            <a:ext cx="819553" cy="90000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97D40A9D-2E6F-7F43-8691-6174CBA8D05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208152" y="473242"/>
            <a:ext cx="805525" cy="900000"/>
          </a:xfrm>
          <a:prstGeom prst="rect">
            <a:avLst/>
          </a:prstGeom>
        </p:spPr>
      </p:pic>
      <p:pic>
        <p:nvPicPr>
          <p:cNvPr id="39" name="Picture 38" descr="Logo, icon&#10;&#10;Description automatically generated">
            <a:extLst>
              <a:ext uri="{FF2B5EF4-FFF2-40B4-BE49-F238E27FC236}">
                <a16:creationId xmlns:a16="http://schemas.microsoft.com/office/drawing/2014/main" id="{BD7582E8-30E1-A74B-A1BF-56C2AED28F0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024000" y="473242"/>
            <a:ext cx="810000" cy="900000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B852DC30-3912-EC44-AEFF-80B85F3E1A9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29848" y="473242"/>
            <a:ext cx="820000" cy="90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907C5F2-F22F-CB43-8944-0D478643F48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51711" y="473242"/>
            <a:ext cx="810000" cy="900000"/>
          </a:xfrm>
          <a:prstGeom prst="rect">
            <a:avLst/>
          </a:prstGeom>
        </p:spPr>
      </p:pic>
      <p:pic>
        <p:nvPicPr>
          <p:cNvPr id="43" name="Picture 42" descr="Logo, icon&#10;&#10;Description automatically generated">
            <a:extLst>
              <a:ext uri="{FF2B5EF4-FFF2-40B4-BE49-F238E27FC236}">
                <a16:creationId xmlns:a16="http://schemas.microsoft.com/office/drawing/2014/main" id="{8566F9D7-C18C-9547-B685-DD7F48FA9E4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200914" y="6308028"/>
            <a:ext cx="81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E373ACCF-7C64-A84D-956E-FDD444025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2" y="2804640"/>
            <a:ext cx="885000" cy="900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9AF53CC-A9DE-FE4D-8047-F084ED890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289" y="1635039"/>
            <a:ext cx="915084" cy="9000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3CA9F3-2A59-8C4A-A488-A7F297237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222" y="1640974"/>
            <a:ext cx="810000" cy="900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BC0FDB9-69F5-0541-8D54-0BB47FC87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000" y="1640974"/>
            <a:ext cx="810000" cy="900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6914B5F-3378-914B-AB30-0C09789F4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837" y="1640974"/>
            <a:ext cx="819101" cy="900000"/>
          </a:xfrm>
          <a:prstGeom prst="rect">
            <a:avLst/>
          </a:prstGeo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AE146FF1-1B89-6841-A625-7A2F8F874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02" y="1640974"/>
            <a:ext cx="825000" cy="900000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0E29E94F-1ACA-2C44-A778-45D6E8D48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12" y="473841"/>
            <a:ext cx="865000" cy="900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6124817-E0D1-0243-B3B0-A509CB3C5F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566" y="457659"/>
            <a:ext cx="915000" cy="900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929E563-1CB1-4B40-BF0D-9B72DB2F7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3881" y="463907"/>
            <a:ext cx="920112" cy="9000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F585A34-AA1F-CE4C-A80F-29AE674621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2099" y="463907"/>
            <a:ext cx="810000" cy="900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7C5EA87-6590-C94B-9BCB-E4C4DF8590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402" y="469857"/>
            <a:ext cx="970000" cy="900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703EE4D-D9F6-D041-A7E1-ACEF76120B34}"/>
              </a:ext>
            </a:extLst>
          </p:cNvPr>
          <p:cNvSpPr/>
          <p:nvPr/>
        </p:nvSpPr>
        <p:spPr>
          <a:xfrm>
            <a:off x="1798333" y="2907109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06AFFE-0F2F-3749-B785-E7FC8CF97938}"/>
              </a:ext>
            </a:extLst>
          </p:cNvPr>
          <p:cNvSpPr/>
          <p:nvPr/>
        </p:nvSpPr>
        <p:spPr>
          <a:xfrm>
            <a:off x="3024000" y="2907109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C7570E-9969-7B4C-8B1E-8071C592AB45}"/>
              </a:ext>
            </a:extLst>
          </p:cNvPr>
          <p:cNvSpPr/>
          <p:nvPr/>
        </p:nvSpPr>
        <p:spPr>
          <a:xfrm>
            <a:off x="4247151" y="2907108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E89948-2D33-3A40-A203-E0A6EF28D71C}"/>
              </a:ext>
            </a:extLst>
          </p:cNvPr>
          <p:cNvSpPr/>
          <p:nvPr/>
        </p:nvSpPr>
        <p:spPr>
          <a:xfrm>
            <a:off x="5472818" y="2907108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7449D0-C5DF-8948-BFEF-F3E93D18AA13}"/>
              </a:ext>
            </a:extLst>
          </p:cNvPr>
          <p:cNvSpPr/>
          <p:nvPr/>
        </p:nvSpPr>
        <p:spPr>
          <a:xfrm>
            <a:off x="1790800" y="4070774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576902-0567-6344-895E-0A0ED20CB65F}"/>
              </a:ext>
            </a:extLst>
          </p:cNvPr>
          <p:cNvSpPr/>
          <p:nvPr/>
        </p:nvSpPr>
        <p:spPr>
          <a:xfrm>
            <a:off x="3016467" y="4070774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084307-006B-0F4E-B5DB-32B3FF44F5B9}"/>
              </a:ext>
            </a:extLst>
          </p:cNvPr>
          <p:cNvSpPr/>
          <p:nvPr/>
        </p:nvSpPr>
        <p:spPr>
          <a:xfrm>
            <a:off x="4239618" y="4070773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72B73B-FCB2-4745-8017-8D3D1AFA4700}"/>
              </a:ext>
            </a:extLst>
          </p:cNvPr>
          <p:cNvSpPr/>
          <p:nvPr/>
        </p:nvSpPr>
        <p:spPr>
          <a:xfrm>
            <a:off x="5465285" y="4070773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B4F690-D7B2-064C-81B1-5CB858BA9204}"/>
              </a:ext>
            </a:extLst>
          </p:cNvPr>
          <p:cNvSpPr/>
          <p:nvPr/>
        </p:nvSpPr>
        <p:spPr>
          <a:xfrm>
            <a:off x="665636" y="4070773"/>
            <a:ext cx="797532" cy="7975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247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3233</TotalTime>
  <Words>0</Words>
  <Application>Microsoft Macintosh PowerPoint</Application>
  <PresentationFormat>A4 (210 x 297 mm)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Ruelens, Sanne</dc:creator>
  <cp:lastModifiedBy>elke notebaert</cp:lastModifiedBy>
  <cp:revision>81</cp:revision>
  <cp:lastPrinted>2021-01-16T19:09:20Z</cp:lastPrinted>
  <dcterms:created xsi:type="dcterms:W3CDTF">2021-01-14T20:09:44Z</dcterms:created>
  <dcterms:modified xsi:type="dcterms:W3CDTF">2025-01-07T14:12:48Z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3959b5-6a7c-48cb-9049-5554bd26f854_Enabled">
    <vt:lpwstr>true</vt:lpwstr>
  </property>
  <property fmtid="{D5CDD505-2E9C-101B-9397-08002B2CF9AE}" pid="3" name="MSIP_Label_283959b5-6a7c-48cb-9049-5554bd26f854_SetDate">
    <vt:lpwstr>2021-01-14T20:09:44Z</vt:lpwstr>
  </property>
  <property fmtid="{D5CDD505-2E9C-101B-9397-08002B2CF9AE}" pid="4" name="MSIP_Label_283959b5-6a7c-48cb-9049-5554bd26f854_Method">
    <vt:lpwstr>Standard</vt:lpwstr>
  </property>
  <property fmtid="{D5CDD505-2E9C-101B-9397-08002B2CF9AE}" pid="5" name="MSIP_Label_283959b5-6a7c-48cb-9049-5554bd26f854_Name">
    <vt:lpwstr>283959b5-6a7c-48cb-9049-5554bd26f854</vt:lpwstr>
  </property>
  <property fmtid="{D5CDD505-2E9C-101B-9397-08002B2CF9AE}" pid="6" name="MSIP_Label_283959b5-6a7c-48cb-9049-5554bd26f854_SiteId">
    <vt:lpwstr>ce5330fc-da76-4db0-8b83-9dfdd963f09a</vt:lpwstr>
  </property>
  <property fmtid="{D5CDD505-2E9C-101B-9397-08002B2CF9AE}" pid="7" name="MSIP_Label_283959b5-6a7c-48cb-9049-5554bd26f854_ActionId">
    <vt:lpwstr>636ab72f-31b0-4d16-9199-f13192530904</vt:lpwstr>
  </property>
  <property fmtid="{D5CDD505-2E9C-101B-9397-08002B2CF9AE}" pid="8" name="MSIP_Label_283959b5-6a7c-48cb-9049-5554bd26f854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Sensitivity: Internal</vt:lpwstr>
  </property>
</Properties>
</file>